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386469C-65F8-4C51-A268-3031D9451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111" y="207058"/>
            <a:ext cx="1574700" cy="1627542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ED3D7F6-8EDE-46F8-83CD-F04817C60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3665" y="1507048"/>
            <a:ext cx="5694206" cy="439734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74C9DDD-8D52-45F8-826A-FFA780399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03" y="207058"/>
            <a:ext cx="8596668" cy="1320800"/>
          </a:xfrm>
        </p:spPr>
        <p:txBody>
          <a:bodyPr/>
          <a:lstStyle/>
          <a:p>
            <a:r>
              <a:rPr lang="de-AT" dirty="0"/>
              <a:t>„Leben passiert, wenn Du Dich auf den    </a:t>
            </a:r>
            <a:br>
              <a:rPr lang="de-AT" dirty="0"/>
            </a:br>
            <a:r>
              <a:rPr lang="de-AT" dirty="0"/>
              <a:t>  Weg machst“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29E03C-FD45-4882-91FC-574D9CE6AC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258" y="5136542"/>
            <a:ext cx="1514399" cy="151439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5134B16-C35B-4B37-A2C3-39607578D7E4}"/>
              </a:ext>
            </a:extLst>
          </p:cNvPr>
          <p:cNvSpPr/>
          <p:nvPr/>
        </p:nvSpPr>
        <p:spPr>
          <a:xfrm>
            <a:off x="935768" y="6055675"/>
            <a:ext cx="87334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“</a:t>
            </a:r>
            <a:r>
              <a:rPr lang="en-US" sz="1400" dirty="0" err="1"/>
              <a:t>Sich</a:t>
            </a:r>
            <a:r>
              <a:rPr lang="en-US" sz="1400" dirty="0"/>
              <a:t> auf </a:t>
            </a:r>
            <a:r>
              <a:rPr lang="en-US" sz="1400" dirty="0" err="1"/>
              <a:t>einen</a:t>
            </a:r>
            <a:r>
              <a:rPr lang="en-US" sz="1400" dirty="0"/>
              <a:t> </a:t>
            </a:r>
            <a:r>
              <a:rPr lang="en-US" sz="1400" dirty="0" err="1"/>
              <a:t>Weg</a:t>
            </a:r>
            <a:r>
              <a:rPr lang="en-US" sz="1400" dirty="0"/>
              <a:t> </a:t>
            </a:r>
            <a:r>
              <a:rPr lang="en-US" sz="1400" dirty="0" err="1"/>
              <a:t>zu</a:t>
            </a:r>
            <a:r>
              <a:rPr lang="en-US" sz="1400" dirty="0"/>
              <a:t> </a:t>
            </a:r>
            <a:r>
              <a:rPr lang="en-US" sz="1400" dirty="0" err="1"/>
              <a:t>begeben</a:t>
            </a:r>
            <a:r>
              <a:rPr lang="en-US" sz="1400" dirty="0"/>
              <a:t>, </a:t>
            </a:r>
            <a:r>
              <a:rPr lang="en-US" sz="1400" dirty="0" err="1"/>
              <a:t>ist</a:t>
            </a:r>
            <a:r>
              <a:rPr lang="en-US" sz="1400" dirty="0"/>
              <a:t> </a:t>
            </a:r>
            <a:r>
              <a:rPr lang="en-US" sz="1400" dirty="0" err="1"/>
              <a:t>typisch</a:t>
            </a:r>
            <a:r>
              <a:rPr lang="en-US" sz="1400" dirty="0"/>
              <a:t> </a:t>
            </a:r>
            <a:r>
              <a:rPr lang="en-US" sz="1400" dirty="0" err="1"/>
              <a:t>für</a:t>
            </a:r>
            <a:r>
              <a:rPr lang="en-US" sz="1400" dirty="0"/>
              <a:t> </a:t>
            </a:r>
            <a:r>
              <a:rPr lang="en-US" sz="1400" dirty="0" err="1"/>
              <a:t>diejenigen</a:t>
            </a:r>
            <a:r>
              <a:rPr lang="en-US" sz="1400" dirty="0"/>
              <a:t>, die </a:t>
            </a:r>
            <a:r>
              <a:rPr lang="en-US" sz="1400" dirty="0" err="1"/>
              <a:t>sich</a:t>
            </a:r>
            <a:r>
              <a:rPr lang="en-US" sz="1400" dirty="0"/>
              <a:t> auf die </a:t>
            </a:r>
            <a:r>
              <a:rPr lang="en-US" sz="1400" dirty="0" err="1"/>
              <a:t>Suche</a:t>
            </a:r>
            <a:r>
              <a:rPr lang="en-US" sz="1400" dirty="0"/>
              <a:t> </a:t>
            </a:r>
            <a:r>
              <a:rPr lang="en-US" sz="1400" dirty="0" err="1"/>
              <a:t>nach</a:t>
            </a:r>
            <a:r>
              <a:rPr lang="en-US" sz="1400" dirty="0"/>
              <a:t> dem Sinn des Lebens </a:t>
            </a:r>
            <a:r>
              <a:rPr lang="en-US" sz="1400" dirty="0" err="1"/>
              <a:t>machen</a:t>
            </a:r>
            <a:r>
              <a:rPr lang="en-US" sz="1400" dirty="0"/>
              <a:t>” </a:t>
            </a:r>
            <a:br>
              <a:rPr lang="en-US" sz="1400" dirty="0"/>
            </a:br>
            <a:r>
              <a:rPr lang="en-US" sz="1400" dirty="0"/>
              <a:t>(</a:t>
            </a:r>
            <a:r>
              <a:rPr lang="en-US" sz="1400" dirty="0" err="1"/>
              <a:t>aus</a:t>
            </a:r>
            <a:r>
              <a:rPr lang="en-US" sz="1400" dirty="0"/>
              <a:t> der </a:t>
            </a:r>
            <a:r>
              <a:rPr lang="de-AT" sz="1400" dirty="0"/>
              <a:t>Verkündigungsbulle zum Heiligen Jahr – Papst Franziskus)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AB99828-9582-48A6-9095-66E2CD9B6EFA}"/>
              </a:ext>
            </a:extLst>
          </p:cNvPr>
          <p:cNvSpPr txBox="1">
            <a:spLocks/>
          </p:cNvSpPr>
          <p:nvPr/>
        </p:nvSpPr>
        <p:spPr>
          <a:xfrm>
            <a:off x="621203" y="2159651"/>
            <a:ext cx="2849274" cy="31129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AT" b="1" u="sng" dirty="0"/>
              <a:t>Termin:</a:t>
            </a:r>
          </a:p>
          <a:p>
            <a:r>
              <a:rPr lang="de-AT" dirty="0"/>
              <a:t>06.04.2025</a:t>
            </a:r>
          </a:p>
          <a:p>
            <a:endParaRPr lang="de-AT" dirty="0"/>
          </a:p>
          <a:p>
            <a:r>
              <a:rPr lang="de-AT" b="1" u="sng" dirty="0"/>
              <a:t>Uhrzeit:</a:t>
            </a:r>
          </a:p>
          <a:p>
            <a:r>
              <a:rPr lang="de-AT" dirty="0"/>
              <a:t>09:30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422913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„Leben passiert, wenn Du Dich auf den       Weg machst“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„Leben passiert, wenn Du Dich auf den       Weg machst“</dc:title>
  <dc:creator>Mueller Irina (FE CF OPC VIH MLOG ISP)</dc:creator>
  <cp:lastModifiedBy>Mueller Irina (FE CF OPC VIH MLOG ISP)</cp:lastModifiedBy>
  <cp:revision>1</cp:revision>
  <dcterms:created xsi:type="dcterms:W3CDTF">2025-03-29T12:16:10Z</dcterms:created>
  <dcterms:modified xsi:type="dcterms:W3CDTF">2025-03-29T12:17:02Z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5a25aa-e944-415d-b7a7-40f6b9180b6b_Enabled">
    <vt:lpwstr>true</vt:lpwstr>
  </property>
  <property fmtid="{D5CDD505-2E9C-101B-9397-08002B2CF9AE}" pid="3" name="MSIP_Label_a15a25aa-e944-415d-b7a7-40f6b9180b6b_SetDate">
    <vt:lpwstr>2025-03-29 12:16:10Z</vt:lpwstr>
  </property>
  <property fmtid="{D5CDD505-2E9C-101B-9397-08002B2CF9AE}" pid="4" name="MSIP_Label_a15a25aa-e944-415d-b7a7-40f6b9180b6b_Method">
    <vt:lpwstr>Privileged</vt:lpwstr>
  </property>
  <property fmtid="{D5CDD505-2E9C-101B-9397-08002B2CF9AE}" pid="5" name="MSIP_Label_a15a25aa-e944-415d-b7a7-40f6b9180b6b_Name">
    <vt:lpwstr>a15a25aa-e944-415d-b7a7-40f6b9180b6b</vt:lpwstr>
  </property>
  <property fmtid="{D5CDD505-2E9C-101B-9397-08002B2CF9AE}" pid="6" name="MSIP_Label_a15a25aa-e944-415d-b7a7-40f6b9180b6b_SiteId">
    <vt:lpwstr>eeb8d0e8-3544-41d3-aac6-934c309faf5a</vt:lpwstr>
  </property>
  <property fmtid="{D5CDD505-2E9C-101B-9397-08002B2CF9AE}" pid="7" name="MSIP_Label_a15a25aa-e944-415d-b7a7-40f6b9180b6b_ActionId">
    <vt:lpwstr>235da634-f707-4a61-9eef-14294a470ed6</vt:lpwstr>
  </property>
  <property fmtid="{D5CDD505-2E9C-101B-9397-08002B2CF9AE}" pid="8" name="MSIP_Label_a15a25aa-e944-415d-b7a7-40f6b9180b6b_ContentBits">
    <vt:lpwstr>0</vt:lpwstr>
  </property>
</Properties>
</file>